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62D02EE-19B5-4AF7-8C26-06AD4B91EB24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7120" y="2639060"/>
            <a:ext cx="69697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087120" y="1757045"/>
            <a:ext cx="69697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960120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6F37-BD13-4002-8FCF-7A9C3FDFB248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C378-746E-4AB7-9901-B00A1905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2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87120" y="2639060"/>
            <a:ext cx="69697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North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11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11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11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11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11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11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11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117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117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117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087120" y="1757045"/>
            <a:ext cx="69697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North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960120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200 (84%)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182 (87%)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117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117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117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117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117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117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117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117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117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117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11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117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117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117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117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117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117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117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117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117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117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11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117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117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117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117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117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117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117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117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117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117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117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117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117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117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117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117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117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117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117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11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11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11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487C378-746E-4AB7-9901-B00A190592FC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2017-03-11T10:43:08Z</dcterms:created>
  <dcterms:modified xsi:type="dcterms:W3CDTF">2017-04-01T03:05:40Z</dcterms:modified>
</cp:coreProperties>
</file>